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284" r:id="rId5"/>
    <p:sldId id="264" r:id="rId6"/>
    <p:sldId id="285" r:id="rId7"/>
    <p:sldId id="286" r:id="rId8"/>
    <p:sldId id="262" r:id="rId9"/>
    <p:sldId id="287" r:id="rId10"/>
    <p:sldId id="288" r:id="rId11"/>
    <p:sldId id="289" r:id="rId12"/>
    <p:sldId id="265" r:id="rId13"/>
    <p:sldId id="290" r:id="rId14"/>
    <p:sldId id="25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Volte" panose="00000500000000000000" pitchFamily="50" charset="0"/>
      <p:regular r:id="rId23"/>
      <p:bold r:id="rId24"/>
    </p:embeddedFont>
    <p:embeddedFont>
      <p:font typeface="Volte Medium" panose="00000600000000000000" pitchFamily="5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65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  <p15:guide id="5" orient="horz" pos="2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53E"/>
    <a:srgbClr val="39C1CD"/>
    <a:srgbClr val="FAA21B"/>
    <a:srgbClr val="8DC63F"/>
    <a:srgbClr val="F2F2F2"/>
    <a:srgbClr val="D2D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4110"/>
        <p:guide pos="393"/>
        <p:guide pos="7265"/>
        <p:guide orient="horz" pos="2260"/>
        <p:guide orient="horz" pos="2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FEB8E-1594-4F26-854C-8344175AFCE9}" type="datetimeFigureOut">
              <a:rPr lang="en-AU" smtClean="0"/>
              <a:t>22/11/2023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1A665-8FFC-4CCF-A35C-36BA1A9A3B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912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BAA7E2-75EB-4A2E-037A-1A6A7AFE1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3" b="-115"/>
          <a:stretch/>
        </p:blipFill>
        <p:spPr>
          <a:xfrm>
            <a:off x="0" y="0"/>
            <a:ext cx="12192576" cy="6867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AC2A56-AE4C-A1D2-5DEB-54F311774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723" r="10783"/>
          <a:stretch/>
        </p:blipFill>
        <p:spPr>
          <a:xfrm flipH="1">
            <a:off x="0" y="0"/>
            <a:ext cx="12192000" cy="562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76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and Diagr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2041B7-4FCE-2E22-CC25-33007E0DE539}"/>
              </a:ext>
            </a:extLst>
          </p:cNvPr>
          <p:cNvSpPr/>
          <p:nvPr userDrawn="1"/>
        </p:nvSpPr>
        <p:spPr>
          <a:xfrm>
            <a:off x="644435" y="653143"/>
            <a:ext cx="10920548" cy="5207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9A6D5-5C99-E6A5-2047-227AE023B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74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and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60EC95-C853-B23A-0764-D3C49D216081}"/>
              </a:ext>
            </a:extLst>
          </p:cNvPr>
          <p:cNvSpPr/>
          <p:nvPr userDrawn="1"/>
        </p:nvSpPr>
        <p:spPr>
          <a:xfrm>
            <a:off x="0" y="0"/>
            <a:ext cx="3228975" cy="6858000"/>
          </a:xfrm>
          <a:prstGeom prst="rect">
            <a:avLst/>
          </a:prstGeom>
          <a:solidFill>
            <a:srgbClr val="20353E"/>
          </a:solidFill>
          <a:ln>
            <a:solidFill>
              <a:srgbClr val="203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33B63-EBAB-CA06-7BC7-847608062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9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DCD2F2-C55B-C38F-5335-D3C0A9D18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black text&#10;&#10;Description automatically generated">
            <a:extLst>
              <a:ext uri="{FF2B5EF4-FFF2-40B4-BE49-F238E27FC236}">
                <a16:creationId xmlns:a16="http://schemas.microsoft.com/office/drawing/2014/main" id="{8B1EDD18-0671-66DF-130C-EB74997C1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6" y="1508760"/>
            <a:ext cx="9055608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47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1A322-7C94-4E46-8D87-157C82B3D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D8DDD-B0A9-C34E-BA2A-040F3C300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EF051-1F0B-F942-8372-4BEF79B8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1E6-38DA-EE4F-8C32-BC4DB7BAE54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0E70F-82CD-5742-88E7-A212EC34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8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BD9916-E899-46FB-01B8-4C4ADB8DD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3" b="-115"/>
          <a:stretch/>
        </p:blipFill>
        <p:spPr>
          <a:xfrm>
            <a:off x="0" y="0"/>
            <a:ext cx="12192576" cy="6867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B684C-DCB8-A701-056A-72097FFF1D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10497"/>
          <a:stretch/>
        </p:blipFill>
        <p:spPr>
          <a:xfrm flipH="1">
            <a:off x="0" y="0"/>
            <a:ext cx="12192000" cy="562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60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al Hea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object on a black background&#10;&#10;Description automatically generated">
            <a:extLst>
              <a:ext uri="{FF2B5EF4-FFF2-40B4-BE49-F238E27FC236}">
                <a16:creationId xmlns:a16="http://schemas.microsoft.com/office/drawing/2014/main" id="{5640E004-556E-1929-2351-97E8D63A9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509" y="5777958"/>
            <a:ext cx="2353540" cy="998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1B663C-17B4-DF87-5799-1FBC5B39FD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5" r="2650"/>
          <a:stretch/>
        </p:blipFill>
        <p:spPr>
          <a:xfrm flipH="1">
            <a:off x="0" y="-1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4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al Hea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1EE1D8-ECAE-A797-4173-9D83E24FE48A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rgbClr val="20353E"/>
          </a:solidFill>
          <a:ln>
            <a:solidFill>
              <a:srgbClr val="203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0E004-556E-1929-2351-97E8D63A9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509" y="5777958"/>
            <a:ext cx="2353540" cy="998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7CF06-799A-5FBE-69DA-1673A637E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5" r="2650"/>
          <a:stretch/>
        </p:blipFill>
        <p:spPr>
          <a:xfrm flipH="1">
            <a:off x="0" y="-1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1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F13AB2-77C9-4780-A973-4B46BFDF2BBE}"/>
              </a:ext>
            </a:extLst>
          </p:cNvPr>
          <p:cNvSpPr/>
          <p:nvPr userDrawn="1"/>
        </p:nvSpPr>
        <p:spPr>
          <a:xfrm>
            <a:off x="644435" y="653143"/>
            <a:ext cx="10920548" cy="5207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323C3-2FEE-9CA4-95AF-0CA0D848C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2041B7-4FCE-2E22-CC25-33007E0DE539}"/>
              </a:ext>
            </a:extLst>
          </p:cNvPr>
          <p:cNvSpPr/>
          <p:nvPr userDrawn="1"/>
        </p:nvSpPr>
        <p:spPr>
          <a:xfrm>
            <a:off x="644435" y="653143"/>
            <a:ext cx="10920548" cy="52077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B634B0-A11C-742C-F0C1-D952E3E71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60EC95-C853-B23A-0764-D3C49D216081}"/>
              </a:ext>
            </a:extLst>
          </p:cNvPr>
          <p:cNvSpPr/>
          <p:nvPr userDrawn="1"/>
        </p:nvSpPr>
        <p:spPr>
          <a:xfrm>
            <a:off x="0" y="0"/>
            <a:ext cx="3228975" cy="6858000"/>
          </a:xfrm>
          <a:prstGeom prst="rect">
            <a:avLst/>
          </a:prstGeom>
          <a:solidFill>
            <a:srgbClr val="20353E"/>
          </a:solidFill>
          <a:ln>
            <a:solidFill>
              <a:srgbClr val="203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432C6F-C6DA-32F6-C787-C8793F1CBB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F55B3C-2FAA-A919-BA1E-E5B218D4239D}"/>
              </a:ext>
            </a:extLst>
          </p:cNvPr>
          <p:cNvSpPr/>
          <p:nvPr userDrawn="1"/>
        </p:nvSpPr>
        <p:spPr>
          <a:xfrm>
            <a:off x="644435" y="653143"/>
            <a:ext cx="10920548" cy="52077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9FF99-453C-D5B3-9762-E4CC93BE2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and Break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CE6DB8-37B6-206D-824A-6D6A06185974}"/>
              </a:ext>
            </a:extLst>
          </p:cNvPr>
          <p:cNvSpPr/>
          <p:nvPr userDrawn="1"/>
        </p:nvSpPr>
        <p:spPr>
          <a:xfrm>
            <a:off x="644435" y="653143"/>
            <a:ext cx="10920548" cy="52077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0EC95-C853-B23A-0764-D3C49D216081}"/>
              </a:ext>
            </a:extLst>
          </p:cNvPr>
          <p:cNvSpPr/>
          <p:nvPr userDrawn="1"/>
        </p:nvSpPr>
        <p:spPr>
          <a:xfrm>
            <a:off x="0" y="0"/>
            <a:ext cx="3228975" cy="6858000"/>
          </a:xfrm>
          <a:prstGeom prst="rect">
            <a:avLst/>
          </a:prstGeom>
          <a:solidFill>
            <a:srgbClr val="20353E"/>
          </a:solidFill>
          <a:ln>
            <a:solidFill>
              <a:srgbClr val="203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D5BE7-98B3-E89B-BA27-297E2BB9D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-13382" b="-42300"/>
          <a:stretch/>
        </p:blipFill>
        <p:spPr>
          <a:xfrm>
            <a:off x="7119891" y="6057982"/>
            <a:ext cx="5486400" cy="8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74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  <p:sldLayoutId id="2147483656" r:id="rId3"/>
    <p:sldLayoutId id="2147483661" r:id="rId4"/>
    <p:sldLayoutId id="2147483662" r:id="rId5"/>
    <p:sldLayoutId id="2147483660" r:id="rId6"/>
    <p:sldLayoutId id="2147483663" r:id="rId7"/>
    <p:sldLayoutId id="2147483667" r:id="rId8"/>
    <p:sldLayoutId id="2147483666" r:id="rId9"/>
    <p:sldLayoutId id="2147483649" r:id="rId10"/>
    <p:sldLayoutId id="2147483659" r:id="rId11"/>
    <p:sldLayoutId id="2147483657" r:id="rId12"/>
    <p:sldLayoutId id="2147483658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1036C-4EFE-E9C5-B9C4-667C5D407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4" y="5858540"/>
            <a:ext cx="11110563" cy="789082"/>
          </a:xfrm>
          <a:prstGeom prst="rect">
            <a:avLst/>
          </a:prstGeom>
        </p:spPr>
      </p:pic>
      <p:pic>
        <p:nvPicPr>
          <p:cNvPr id="7" name="Picture 6" descr="A blue circle with green circles and white text&#10;&#10;Description automatically generated">
            <a:extLst>
              <a:ext uri="{FF2B5EF4-FFF2-40B4-BE49-F238E27FC236}">
                <a16:creationId xmlns:a16="http://schemas.microsoft.com/office/drawing/2014/main" id="{966604E9-BB60-6742-BF33-FD20AA52A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9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DF8C31-147B-180A-C19A-C0209B391C07}"/>
              </a:ext>
            </a:extLst>
          </p:cNvPr>
          <p:cNvSpPr/>
          <p:nvPr/>
        </p:nvSpPr>
        <p:spPr>
          <a:xfrm>
            <a:off x="3924299" y="628649"/>
            <a:ext cx="5000624" cy="251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90C35-87CF-9C6A-3E2C-32056DD524F4}"/>
              </a:ext>
            </a:extLst>
          </p:cNvPr>
          <p:cNvSpPr/>
          <p:nvPr/>
        </p:nvSpPr>
        <p:spPr>
          <a:xfrm>
            <a:off x="6464595" y="3317768"/>
            <a:ext cx="5082153" cy="251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2E757B-20DE-92DB-5D89-1094647D743C}"/>
              </a:ext>
            </a:extLst>
          </p:cNvPr>
          <p:cNvSpPr/>
          <p:nvPr/>
        </p:nvSpPr>
        <p:spPr>
          <a:xfrm>
            <a:off x="3924299" y="3317768"/>
            <a:ext cx="2377257" cy="251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91C020-60FE-B6E3-E928-C9CCFDE6E782}"/>
              </a:ext>
            </a:extLst>
          </p:cNvPr>
          <p:cNvSpPr/>
          <p:nvPr/>
        </p:nvSpPr>
        <p:spPr>
          <a:xfrm>
            <a:off x="9099641" y="628649"/>
            <a:ext cx="2447107" cy="2514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8F1C3B43-956C-2E87-1DE2-9579FB60F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3" y="3915668"/>
            <a:ext cx="3890233" cy="3896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94F7DE-47DA-02D6-3941-F8354C8BCA19}"/>
              </a:ext>
            </a:extLst>
          </p:cNvPr>
          <p:cNvSpPr txBox="1"/>
          <p:nvPr/>
        </p:nvSpPr>
        <p:spPr>
          <a:xfrm>
            <a:off x="381681" y="1681042"/>
            <a:ext cx="6094206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u="none" strike="noStrike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17C6C-CC5B-8982-666B-B4C249844D99}"/>
              </a:ext>
            </a:extLst>
          </p:cNvPr>
          <p:cNvSpPr txBox="1"/>
          <p:nvPr/>
        </p:nvSpPr>
        <p:spPr>
          <a:xfrm>
            <a:off x="377520" y="1251069"/>
            <a:ext cx="2591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0777B-0D2F-8B53-8789-48E567DF094F}"/>
              </a:ext>
            </a:extLst>
          </p:cNvPr>
          <p:cNvSpPr txBox="1"/>
          <p:nvPr/>
        </p:nvSpPr>
        <p:spPr>
          <a:xfrm>
            <a:off x="370696" y="2060148"/>
            <a:ext cx="2476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 - Insert photos, graphics, drawings or link to 60 second video)</a:t>
            </a:r>
          </a:p>
        </p:txBody>
      </p:sp>
    </p:spTree>
    <p:extLst>
      <p:ext uri="{BB962C8B-B14F-4D97-AF65-F5344CB8AC3E}">
        <p14:creationId xmlns:p14="http://schemas.microsoft.com/office/powerpoint/2010/main" val="427575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571806-3EC6-6FE9-9FFF-70307F43B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4" y="5858540"/>
            <a:ext cx="11110563" cy="789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7FAF83-1F16-3AA7-A0E4-CA4C69C46295}"/>
              </a:ext>
            </a:extLst>
          </p:cNvPr>
          <p:cNvSpPr/>
          <p:nvPr/>
        </p:nvSpPr>
        <p:spPr>
          <a:xfrm>
            <a:off x="0" y="0"/>
            <a:ext cx="12192000" cy="5643154"/>
          </a:xfrm>
          <a:prstGeom prst="rect">
            <a:avLst/>
          </a:prstGeom>
          <a:solidFill>
            <a:srgbClr val="203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7A30ED-19BF-C87B-1808-B9F95FDCC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607267"/>
              </p:ext>
            </p:extLst>
          </p:nvPr>
        </p:nvGraphicFramePr>
        <p:xfrm>
          <a:off x="564704" y="1368051"/>
          <a:ext cx="5673287" cy="303362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673287">
                  <a:extLst>
                    <a:ext uri="{9D8B030D-6E8A-4147-A177-3AD203B41FA5}">
                      <a16:colId xmlns:a16="http://schemas.microsoft.com/office/drawing/2014/main" val="4262189887"/>
                    </a:ext>
                  </a:extLst>
                </a:gridCol>
              </a:tblGrid>
              <a:tr h="492715">
                <a:tc>
                  <a:txBody>
                    <a:bodyPr/>
                    <a:lstStyle/>
                    <a:p>
                      <a:r>
                        <a:rPr lang="en-AU" dirty="0"/>
                        <a:t> </a:t>
                      </a:r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Process Checklist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3761273"/>
                  </a:ext>
                </a:extLst>
              </a:tr>
              <a:tr h="2540914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56306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BD33640-453A-E0BC-FC26-0A52F64F2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997" y="268791"/>
            <a:ext cx="5253811" cy="5253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F7B07-8401-E0A1-E763-F10745503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4991" y="0"/>
            <a:ext cx="2002463" cy="2002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2BBA3-52B6-F937-C63E-85A6BD565650}"/>
              </a:ext>
            </a:extLst>
          </p:cNvPr>
          <p:cNvSpPr txBox="1"/>
          <p:nvPr/>
        </p:nvSpPr>
        <p:spPr>
          <a:xfrm>
            <a:off x="6931556" y="3013927"/>
            <a:ext cx="4378695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0" u="none" strike="noStrike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mtia@moretonbay.qld.gov.au</a:t>
            </a:r>
          </a:p>
          <a:p>
            <a:pPr algn="ctr"/>
            <a:r>
              <a:rPr lang="en-US" sz="2200" b="0" i="0" u="none" strike="noStrike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moretonbay.qld.gov.au/</a:t>
            </a:r>
            <a:r>
              <a:rPr lang="en-US" sz="2200" b="0" i="0" u="none" strike="noStrike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mtia</a:t>
            </a:r>
            <a:endParaRPr lang="en-US" sz="2200" b="0" i="0" u="none" strike="noStrike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1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rtl="0"/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EA090-C0C4-E35B-3B80-D6896E2280A1}"/>
              </a:ext>
            </a:extLst>
          </p:cNvPr>
          <p:cNvSpPr txBox="1"/>
          <p:nvPr/>
        </p:nvSpPr>
        <p:spPr>
          <a:xfrm>
            <a:off x="7787736" y="2457960"/>
            <a:ext cx="2591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Details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D01D83-6FB0-881A-5DF4-DDA0597184CD}"/>
              </a:ext>
            </a:extLst>
          </p:cNvPr>
          <p:cNvSpPr/>
          <p:nvPr/>
        </p:nvSpPr>
        <p:spPr>
          <a:xfrm>
            <a:off x="998130" y="2094416"/>
            <a:ext cx="416000" cy="404038"/>
          </a:xfrm>
          <a:prstGeom prst="rect">
            <a:avLst/>
          </a:prstGeom>
          <a:ln w="28575">
            <a:solidFill>
              <a:srgbClr val="20353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9E547-6CD7-7115-D727-50CD6D2E88D8}"/>
              </a:ext>
            </a:extLst>
          </p:cNvPr>
          <p:cNvSpPr/>
          <p:nvPr/>
        </p:nvSpPr>
        <p:spPr>
          <a:xfrm>
            <a:off x="995284" y="2650854"/>
            <a:ext cx="416000" cy="404038"/>
          </a:xfrm>
          <a:prstGeom prst="rect">
            <a:avLst/>
          </a:prstGeom>
          <a:ln w="28575">
            <a:solidFill>
              <a:srgbClr val="20353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44AA15-DEE2-AC52-984C-52B11E9F32D3}"/>
              </a:ext>
            </a:extLst>
          </p:cNvPr>
          <p:cNvSpPr/>
          <p:nvPr/>
        </p:nvSpPr>
        <p:spPr>
          <a:xfrm>
            <a:off x="995284" y="3740212"/>
            <a:ext cx="416000" cy="404038"/>
          </a:xfrm>
          <a:prstGeom prst="rect">
            <a:avLst/>
          </a:prstGeom>
          <a:ln w="28575">
            <a:solidFill>
              <a:srgbClr val="20353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678068-8D33-CC0D-8B06-E13EC289AE1E}"/>
              </a:ext>
            </a:extLst>
          </p:cNvPr>
          <p:cNvSpPr/>
          <p:nvPr/>
        </p:nvSpPr>
        <p:spPr>
          <a:xfrm>
            <a:off x="995284" y="3182885"/>
            <a:ext cx="416000" cy="404038"/>
          </a:xfrm>
          <a:prstGeom prst="rect">
            <a:avLst/>
          </a:prstGeom>
          <a:ln w="28575">
            <a:solidFill>
              <a:srgbClr val="20353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EDB83-4058-3F16-2B25-1DBF4D1A6618}"/>
              </a:ext>
            </a:extLst>
          </p:cNvPr>
          <p:cNvSpPr txBox="1"/>
          <p:nvPr/>
        </p:nvSpPr>
        <p:spPr>
          <a:xfrm>
            <a:off x="1637414" y="2094416"/>
            <a:ext cx="258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Team Entry Form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FEB84-5BD6-AC43-3A07-8F791A1B5B90}"/>
              </a:ext>
            </a:extLst>
          </p:cNvPr>
          <p:cNvSpPr txBox="1"/>
          <p:nvPr/>
        </p:nvSpPr>
        <p:spPr>
          <a:xfrm>
            <a:off x="1653340" y="2662376"/>
            <a:ext cx="3108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Parent/Guardian Consent Form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74C5A7-73C1-C432-3FD0-F97EE5C9D2E0}"/>
              </a:ext>
            </a:extLst>
          </p:cNvPr>
          <p:cNvSpPr txBox="1"/>
          <p:nvPr/>
        </p:nvSpPr>
        <p:spPr>
          <a:xfrm>
            <a:off x="1653339" y="3217591"/>
            <a:ext cx="2939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Media Release Consent Form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0CA56-E4D4-1A30-636C-A12DF827A3A4}"/>
              </a:ext>
            </a:extLst>
          </p:cNvPr>
          <p:cNvSpPr txBox="1"/>
          <p:nvPr/>
        </p:nvSpPr>
        <p:spPr>
          <a:xfrm>
            <a:off x="1653340" y="3785551"/>
            <a:ext cx="293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This PPT Application Form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3A54E1-46ED-3542-4C7D-FAC74EBC36F4}"/>
              </a:ext>
            </a:extLst>
          </p:cNvPr>
          <p:cNvCxnSpPr>
            <a:cxnSpLocks/>
          </p:cNvCxnSpPr>
          <p:nvPr/>
        </p:nvCxnSpPr>
        <p:spPr>
          <a:xfrm flipV="1">
            <a:off x="1152313" y="3823980"/>
            <a:ext cx="203972" cy="229006"/>
          </a:xfrm>
          <a:prstGeom prst="line">
            <a:avLst/>
          </a:prstGeom>
          <a:ln w="19050">
            <a:solidFill>
              <a:srgbClr val="203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8DA548-5CF6-0CFD-369E-4482FB859936}"/>
              </a:ext>
            </a:extLst>
          </p:cNvPr>
          <p:cNvCxnSpPr>
            <a:cxnSpLocks/>
          </p:cNvCxnSpPr>
          <p:nvPr/>
        </p:nvCxnSpPr>
        <p:spPr>
          <a:xfrm>
            <a:off x="1097314" y="4006705"/>
            <a:ext cx="60810" cy="46281"/>
          </a:xfrm>
          <a:prstGeom prst="line">
            <a:avLst/>
          </a:prstGeom>
          <a:ln w="19050">
            <a:solidFill>
              <a:srgbClr val="203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47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094F17-6CC4-0109-7655-F92762C5F020}"/>
              </a:ext>
            </a:extLst>
          </p:cNvPr>
          <p:cNvSpPr txBox="1"/>
          <p:nvPr/>
        </p:nvSpPr>
        <p:spPr>
          <a:xfrm>
            <a:off x="1366903" y="1891105"/>
            <a:ext cx="94926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insert additional slides – there is an allocation of two slides per question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Adhere to the formats shown in brackets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delete all formats shown in brackets prior to submission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submission must not exceed 5MB in size</a:t>
            </a:r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aseline="30000" dirty="0">
              <a:solidFill>
                <a:srgbClr val="1F353E"/>
              </a:solidFill>
              <a:latin typeface="Volte" panose="00000500000000000000" pitchFamily="50" charset="0"/>
            </a:endParaRPr>
          </a:p>
          <a:p>
            <a:pPr marL="342900" marR="0" indent="-342900" algn="l" rtl="0">
              <a:buFont typeface="Arial" panose="020B0604020202020204" pitchFamily="34" charset="0"/>
              <a:buChar char="•"/>
            </a:pPr>
            <a:endParaRPr lang="en-US" sz="2200" b="0" i="0" u="none" strike="noStrike" baseline="30000" dirty="0">
              <a:solidFill>
                <a:srgbClr val="1F353E"/>
              </a:solidFill>
              <a:latin typeface="Volte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B1432-D47E-C62A-4E78-0DE4CF90D836}"/>
              </a:ext>
            </a:extLst>
          </p:cNvPr>
          <p:cNvSpPr txBox="1"/>
          <p:nvPr/>
        </p:nvSpPr>
        <p:spPr>
          <a:xfrm>
            <a:off x="1366904" y="1249889"/>
            <a:ext cx="56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44736-A46A-958F-D3BF-7748E1C3CA0C}"/>
              </a:ext>
            </a:extLst>
          </p:cNvPr>
          <p:cNvSpPr txBox="1"/>
          <p:nvPr/>
        </p:nvSpPr>
        <p:spPr>
          <a:xfrm>
            <a:off x="1366903" y="3530765"/>
            <a:ext cx="801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school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1FFC5-F965-1266-DBEB-8886B0837FE2}"/>
              </a:ext>
            </a:extLst>
          </p:cNvPr>
          <p:cNvSpPr txBox="1"/>
          <p:nvPr/>
        </p:nvSpPr>
        <p:spPr>
          <a:xfrm>
            <a:off x="1366904" y="4117073"/>
            <a:ext cx="811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20353E"/>
                </a:solidFill>
                <a:latin typeface="Volte Medium" panose="00000600000000000000" pitchFamily="2" charset="0"/>
              </a:rPr>
              <a:t>Insert team </a:t>
            </a:r>
            <a:r>
              <a:rPr lang="en-AU" sz="32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AU" sz="3200" dirty="0">
              <a:solidFill>
                <a:srgbClr val="20353E"/>
              </a:solidFill>
              <a:latin typeface="Volte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D6E63-981A-5C8F-6764-F745977D9CA0}"/>
              </a:ext>
            </a:extLst>
          </p:cNvPr>
          <p:cNvSpPr txBox="1"/>
          <p:nvPr/>
        </p:nvSpPr>
        <p:spPr>
          <a:xfrm>
            <a:off x="1366903" y="5096162"/>
            <a:ext cx="609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name of submission</a:t>
            </a:r>
          </a:p>
        </p:txBody>
      </p:sp>
      <p:pic>
        <p:nvPicPr>
          <p:cNvPr id="12" name="Picture 11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267B2683-16DD-6C93-A9F3-84F4C03B1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0986" y="-735679"/>
            <a:ext cx="3890233" cy="38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EBB091-1643-F0C0-CA36-53D3A50DC537}"/>
              </a:ext>
            </a:extLst>
          </p:cNvPr>
          <p:cNvSpPr txBox="1"/>
          <p:nvPr/>
        </p:nvSpPr>
        <p:spPr>
          <a:xfrm>
            <a:off x="1366903" y="2745278"/>
            <a:ext cx="94926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(This section should describe your idea; how + why did you come up with the idea; Why is it innovative?)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rtl="0"/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86E4C-48F0-6519-88B7-EA3D01B2286D}"/>
              </a:ext>
            </a:extLst>
          </p:cNvPr>
          <p:cNvSpPr txBox="1"/>
          <p:nvPr/>
        </p:nvSpPr>
        <p:spPr>
          <a:xfrm>
            <a:off x="1306943" y="1249889"/>
            <a:ext cx="925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innovative idea or concept?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05523-6C22-6693-E95A-2A84A61652BB}"/>
              </a:ext>
            </a:extLst>
          </p:cNvPr>
          <p:cNvSpPr txBox="1"/>
          <p:nvPr/>
        </p:nvSpPr>
        <p:spPr>
          <a:xfrm>
            <a:off x="1366904" y="2178680"/>
            <a:ext cx="601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2839E-3DBA-B1DA-F07B-438690F7E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0564" y="321098"/>
            <a:ext cx="1857582" cy="1857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F8C9C-D7FE-4BF4-2D41-AD5A586A5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19479" y="-72299"/>
            <a:ext cx="1857582" cy="18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EBB091-1643-F0C0-CA36-53D3A50DC537}"/>
              </a:ext>
            </a:extLst>
          </p:cNvPr>
          <p:cNvSpPr txBox="1"/>
          <p:nvPr/>
        </p:nvSpPr>
        <p:spPr>
          <a:xfrm>
            <a:off x="1366903" y="2745278"/>
            <a:ext cx="9492686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 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rtl="0"/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86E4C-48F0-6519-88B7-EA3D01B2286D}"/>
              </a:ext>
            </a:extLst>
          </p:cNvPr>
          <p:cNvSpPr txBox="1"/>
          <p:nvPr/>
        </p:nvSpPr>
        <p:spPr>
          <a:xfrm>
            <a:off x="1306944" y="1249889"/>
            <a:ext cx="9492686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innovative idea or concept?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8D31A-1A1F-9CBA-5A29-0C8154EA9FF7}"/>
              </a:ext>
            </a:extLst>
          </p:cNvPr>
          <p:cNvSpPr txBox="1"/>
          <p:nvPr/>
        </p:nvSpPr>
        <p:spPr>
          <a:xfrm>
            <a:off x="9081599" y="1466041"/>
            <a:ext cx="609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3CF154-923A-3FDA-710F-9C2D9A88C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0564" y="321098"/>
            <a:ext cx="1857582" cy="1857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B1E0E5-950D-D1D0-95EB-AAE52FC1A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19479" y="-72299"/>
            <a:ext cx="1857582" cy="1860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06D48-3557-440B-F212-23515F0D7F9C}"/>
              </a:ext>
            </a:extLst>
          </p:cNvPr>
          <p:cNvSpPr txBox="1"/>
          <p:nvPr/>
        </p:nvSpPr>
        <p:spPr>
          <a:xfrm>
            <a:off x="1366904" y="2178680"/>
            <a:ext cx="601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</a:t>
            </a:r>
          </a:p>
        </p:txBody>
      </p:sp>
    </p:spTree>
    <p:extLst>
      <p:ext uri="{BB962C8B-B14F-4D97-AF65-F5344CB8AC3E}">
        <p14:creationId xmlns:p14="http://schemas.microsoft.com/office/powerpoint/2010/main" val="85921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FDE3EC-E87E-EEEE-E9FF-BE0F54971613}"/>
              </a:ext>
            </a:extLst>
          </p:cNvPr>
          <p:cNvSpPr txBox="1"/>
          <p:nvPr/>
        </p:nvSpPr>
        <p:spPr>
          <a:xfrm>
            <a:off x="1306944" y="1249889"/>
            <a:ext cx="9492686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problem/challenge you are solving?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150A89-56C0-3AD1-1EE7-138CB13AE08A}"/>
              </a:ext>
            </a:extLst>
          </p:cNvPr>
          <p:cNvSpPr txBox="1"/>
          <p:nvPr/>
        </p:nvSpPr>
        <p:spPr>
          <a:xfrm>
            <a:off x="1366903" y="2745278"/>
            <a:ext cx="9492686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(This section should describe what problem, if any, will it be a solution for; How/Why did you recognize this as a challenge?)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 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rtl="0"/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992DD-1B8B-DAA6-D1DD-5F1DAF683DF0}"/>
              </a:ext>
            </a:extLst>
          </p:cNvPr>
          <p:cNvSpPr txBox="1"/>
          <p:nvPr/>
        </p:nvSpPr>
        <p:spPr>
          <a:xfrm>
            <a:off x="1366904" y="2178680"/>
            <a:ext cx="62412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C62D1D-3748-A3C0-8E70-2B0ED60B5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-93791" y="4553068"/>
            <a:ext cx="3337813" cy="33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13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FDE3EC-E87E-EEEE-E9FF-BE0F54971613}"/>
              </a:ext>
            </a:extLst>
          </p:cNvPr>
          <p:cNvSpPr txBox="1"/>
          <p:nvPr/>
        </p:nvSpPr>
        <p:spPr>
          <a:xfrm>
            <a:off x="1306944" y="1249889"/>
            <a:ext cx="9492686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problem/challenge you are solving?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76782-D915-8928-C683-21CFDC30CF5E}"/>
              </a:ext>
            </a:extLst>
          </p:cNvPr>
          <p:cNvSpPr txBox="1"/>
          <p:nvPr/>
        </p:nvSpPr>
        <p:spPr>
          <a:xfrm>
            <a:off x="1366903" y="1791229"/>
            <a:ext cx="609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9A01E1-217C-C3B7-2D42-6F7A8774F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-93791" y="4553068"/>
            <a:ext cx="3337813" cy="3343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E0CF7D-D8F4-E35A-FC85-8014169C2576}"/>
              </a:ext>
            </a:extLst>
          </p:cNvPr>
          <p:cNvSpPr txBox="1"/>
          <p:nvPr/>
        </p:nvSpPr>
        <p:spPr>
          <a:xfrm>
            <a:off x="1366903" y="2745278"/>
            <a:ext cx="9492686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 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rtl="0"/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0CF15-CF3F-B3C1-1531-98063ED27719}"/>
              </a:ext>
            </a:extLst>
          </p:cNvPr>
          <p:cNvSpPr txBox="1"/>
          <p:nvPr/>
        </p:nvSpPr>
        <p:spPr>
          <a:xfrm>
            <a:off x="1366904" y="2178680"/>
            <a:ext cx="62412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78995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150A89-56C0-3AD1-1EE7-138CB13AE08A}"/>
              </a:ext>
            </a:extLst>
          </p:cNvPr>
          <p:cNvSpPr txBox="1"/>
          <p:nvPr/>
        </p:nvSpPr>
        <p:spPr>
          <a:xfrm>
            <a:off x="1366903" y="2959450"/>
            <a:ext cx="9492686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(This section needs to describe how your idea will impact the community and what aspects of the community – e.g. a Council App allows the community to report graffiti meaning cleaner suburbs.)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 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rtl="0"/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992DD-1B8B-DAA6-D1DD-5F1DAF683DF0}"/>
              </a:ext>
            </a:extLst>
          </p:cNvPr>
          <p:cNvSpPr txBox="1"/>
          <p:nvPr/>
        </p:nvSpPr>
        <p:spPr>
          <a:xfrm>
            <a:off x="1366904" y="2392852"/>
            <a:ext cx="69958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DC198-D673-6AC4-25FF-FF8350494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9336545" y="-844076"/>
            <a:ext cx="3337813" cy="3343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B4CFF0-9052-D5FE-5D36-38B462085707}"/>
              </a:ext>
            </a:extLst>
          </p:cNvPr>
          <p:cNvSpPr txBox="1"/>
          <p:nvPr/>
        </p:nvSpPr>
        <p:spPr>
          <a:xfrm>
            <a:off x="1306944" y="1068219"/>
            <a:ext cx="9492686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idea or concept impact </a:t>
            </a:r>
          </a:p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community?</a:t>
            </a:r>
          </a:p>
        </p:txBody>
      </p:sp>
    </p:spTree>
    <p:extLst>
      <p:ext uri="{BB962C8B-B14F-4D97-AF65-F5344CB8AC3E}">
        <p14:creationId xmlns:p14="http://schemas.microsoft.com/office/powerpoint/2010/main" val="69631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FDE3EC-E87E-EEEE-E9FF-BE0F54971613}"/>
              </a:ext>
            </a:extLst>
          </p:cNvPr>
          <p:cNvSpPr txBox="1"/>
          <p:nvPr/>
        </p:nvSpPr>
        <p:spPr>
          <a:xfrm>
            <a:off x="1306944" y="1068219"/>
            <a:ext cx="9492686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idea or concept impact </a:t>
            </a:r>
          </a:p>
          <a:p>
            <a:r>
              <a:rPr lang="en-AU" sz="3200" b="1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community?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ED3BF-A009-CA58-4032-0C3EEACC96AD}"/>
              </a:ext>
            </a:extLst>
          </p:cNvPr>
          <p:cNvSpPr txBox="1"/>
          <p:nvPr/>
        </p:nvSpPr>
        <p:spPr>
          <a:xfrm>
            <a:off x="4518476" y="1767443"/>
            <a:ext cx="60942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4371F-E642-14E3-782B-CE04BE55F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9336545" y="-844076"/>
            <a:ext cx="3337813" cy="3343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F69B7-1181-5800-81CE-A7564B943BC6}"/>
              </a:ext>
            </a:extLst>
          </p:cNvPr>
          <p:cNvSpPr txBox="1"/>
          <p:nvPr/>
        </p:nvSpPr>
        <p:spPr>
          <a:xfrm>
            <a:off x="1366903" y="2959450"/>
            <a:ext cx="9492686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 </a:t>
            </a:r>
          </a:p>
          <a:p>
            <a:endParaRPr lang="en-US" sz="22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u="none" strike="noStrike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aseline="30000" dirty="0">
                <a:solidFill>
                  <a:srgbClr val="1F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body text </a:t>
            </a:r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rtl="0"/>
            <a:endParaRPr lang="en-US" sz="2200" b="0" i="0" u="none" strike="noStrike" baseline="30000" dirty="0">
              <a:solidFill>
                <a:srgbClr val="1F35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013AC-959D-3B0D-6DD7-5EEBE761B1A2}"/>
              </a:ext>
            </a:extLst>
          </p:cNvPr>
          <p:cNvSpPr txBox="1"/>
          <p:nvPr/>
        </p:nvSpPr>
        <p:spPr>
          <a:xfrm>
            <a:off x="1366904" y="2392852"/>
            <a:ext cx="69958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solidFill>
                  <a:srgbClr val="2035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86800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16CD-6D3F-1BA5-84D0-08588D260855}"/>
              </a:ext>
            </a:extLst>
          </p:cNvPr>
          <p:cNvSpPr txBox="1"/>
          <p:nvPr/>
        </p:nvSpPr>
        <p:spPr>
          <a:xfrm>
            <a:off x="377520" y="1251069"/>
            <a:ext cx="2591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A160E-7306-11DC-3AEA-062063246865}"/>
              </a:ext>
            </a:extLst>
          </p:cNvPr>
          <p:cNvSpPr txBox="1"/>
          <p:nvPr/>
        </p:nvSpPr>
        <p:spPr>
          <a:xfrm>
            <a:off x="370696" y="2060148"/>
            <a:ext cx="2476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 - Insert photos, graphics, drawings or link to 60 second video)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E3FCE3-DD98-CDD0-5337-8A4637340533}"/>
              </a:ext>
            </a:extLst>
          </p:cNvPr>
          <p:cNvSpPr/>
          <p:nvPr/>
        </p:nvSpPr>
        <p:spPr>
          <a:xfrm>
            <a:off x="3872753" y="591671"/>
            <a:ext cx="7691718" cy="52389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65C5D87D-B896-9AFC-F28F-07E0E35DE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3" y="3915668"/>
            <a:ext cx="3890233" cy="38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24353D"/>
      </a:dk2>
      <a:lt2>
        <a:srgbClr val="F2F2F2"/>
      </a:lt2>
      <a:accent1>
        <a:srgbClr val="39C1CD"/>
      </a:accent1>
      <a:accent2>
        <a:srgbClr val="8DC63F"/>
      </a:accent2>
      <a:accent3>
        <a:srgbClr val="FAA21B"/>
      </a:accent3>
      <a:accent4>
        <a:srgbClr val="39C1CD"/>
      </a:accent4>
      <a:accent5>
        <a:srgbClr val="8DC63F"/>
      </a:accent5>
      <a:accent6>
        <a:srgbClr val="FAA21B"/>
      </a:accent6>
      <a:hlink>
        <a:srgbClr val="24353D"/>
      </a:hlink>
      <a:folHlink>
        <a:srgbClr val="F2F2F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afcfee-9d4b-4539-bccf-a3a3c1f0deb9" xsi:nil="true"/>
    <lcf76f155ced4ddcb4097134ff3c332f xmlns="88ca38e2-b555-4749-81b5-557fce76a029">
      <Terms xmlns="http://schemas.microsoft.com/office/infopath/2007/PartnerControls"/>
    </lcf76f155ced4ddcb4097134ff3c332f>
    <_Flow_SignoffStatus xmlns="88ca38e2-b555-4749-81b5-557fce76a02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0C159BAEC28343AA1DA3B74B3D802B" ma:contentTypeVersion="15" ma:contentTypeDescription="Create a new document." ma:contentTypeScope="" ma:versionID="c2fa9636c15e34f9fb3993dcb855db18">
  <xsd:schema xmlns:xsd="http://www.w3.org/2001/XMLSchema" xmlns:xs="http://www.w3.org/2001/XMLSchema" xmlns:p="http://schemas.microsoft.com/office/2006/metadata/properties" xmlns:ns2="88ca38e2-b555-4749-81b5-557fce76a029" xmlns:ns3="bcafcfee-9d4b-4539-bccf-a3a3c1f0deb9" targetNamespace="http://schemas.microsoft.com/office/2006/metadata/properties" ma:root="true" ma:fieldsID="55b0355011c54b7f5c711790f03ec0e1" ns2:_="" ns3:_="">
    <xsd:import namespace="88ca38e2-b555-4749-81b5-557fce76a029"/>
    <xsd:import namespace="bcafcfee-9d4b-4539-bccf-a3a3c1f0de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ca38e2-b555-4749-81b5-557fce76a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a1dac53-aed2-44b3-9c18-429985560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fcfee-9d4b-4539-bccf-a3a3c1f0de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604c64f-c911-4822-b936-fb8ea812d3b2}" ma:internalName="TaxCatchAll" ma:showField="CatchAllData" ma:web="bcafcfee-9d4b-4539-bccf-a3a3c1f0de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10A254-9013-4767-8850-152B5780EF64}">
  <ds:schemaRefs>
    <ds:schemaRef ds:uri="http://schemas.microsoft.com/office/2006/metadata/properties"/>
    <ds:schemaRef ds:uri="http://schemas.microsoft.com/office/infopath/2007/PartnerControls"/>
    <ds:schemaRef ds:uri="bcafcfee-9d4b-4539-bccf-a3a3c1f0deb9"/>
    <ds:schemaRef ds:uri="88ca38e2-b555-4749-81b5-557fce76a029"/>
  </ds:schemaRefs>
</ds:datastoreItem>
</file>

<file path=customXml/itemProps2.xml><?xml version="1.0" encoding="utf-8"?>
<ds:datastoreItem xmlns:ds="http://schemas.openxmlformats.org/officeDocument/2006/customXml" ds:itemID="{44216D4C-8230-4A93-A252-21A642486A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ca38e2-b555-4749-81b5-557fce76a029"/>
    <ds:schemaRef ds:uri="bcafcfee-9d4b-4539-bccf-a3a3c1f0de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7AAB21-2D78-4E35-8C97-11867840AA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9457</TotalTime>
  <Words>340</Words>
  <Application>Microsoft Office PowerPoint</Application>
  <PresentationFormat>Widescreen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Volte Medium</vt:lpstr>
      <vt:lpstr>Calibri</vt:lpstr>
      <vt:lpstr>Calibri Light</vt:lpstr>
      <vt:lpstr>Volte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Wilson</dc:creator>
  <cp:lastModifiedBy>Marischka Harris</cp:lastModifiedBy>
  <cp:revision>103</cp:revision>
  <dcterms:created xsi:type="dcterms:W3CDTF">2023-07-26T03:00:01Z</dcterms:created>
  <dcterms:modified xsi:type="dcterms:W3CDTF">2023-11-22T01:17:07Z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0x010100E10C159BAEC28343AA1DA3B74B3D802B</vt:lpwstr>
  </property>
</Properties>
</file>